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3"/>
  </p:notesMasterIdLst>
  <p:sldIdLst>
    <p:sldId id="265" r:id="rId3"/>
    <p:sldId id="272" r:id="rId4"/>
    <p:sldId id="273" r:id="rId5"/>
    <p:sldId id="271" r:id="rId6"/>
    <p:sldId id="274" r:id="rId7"/>
    <p:sldId id="261" r:id="rId8"/>
    <p:sldId id="262" r:id="rId9"/>
    <p:sldId id="264" r:id="rId10"/>
    <p:sldId id="263"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1"/>
  </p:normalViewPr>
  <p:slideViewPr>
    <p:cSldViewPr>
      <p:cViewPr varScale="1">
        <p:scale>
          <a:sx n="108" d="100"/>
          <a:sy n="108" d="100"/>
        </p:scale>
        <p:origin x="5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9/29/20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References:</a:t>
            </a:r>
          </a:p>
          <a:p>
            <a:r>
              <a:rPr lang="en-US" dirty="0"/>
              <a:t>Health</a:t>
            </a:r>
            <a:r>
              <a:rPr lang="en-US" baseline="0" dirty="0"/>
              <a:t> risks: https://www.cdc.gov/niosh/firefighters/health.html</a:t>
            </a:r>
          </a:p>
          <a:p>
            <a:endParaRPr lang="en-US" dirty="0"/>
          </a:p>
        </p:txBody>
      </p:sp>
      <p:sp>
        <p:nvSpPr>
          <p:cNvPr id="4" name="Slide Number Placeholder 3"/>
          <p:cNvSpPr>
            <a:spLocks noGrp="1"/>
          </p:cNvSpPr>
          <p:nvPr>
            <p:ph type="sldNum" sz="quarter" idx="10"/>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6486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547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9</a:t>
            </a:fld>
            <a:endParaRPr lang="en-US"/>
          </a:p>
        </p:txBody>
      </p:sp>
    </p:spTree>
    <p:extLst>
      <p:ext uri="{BB962C8B-B14F-4D97-AF65-F5344CB8AC3E}">
        <p14:creationId xmlns:p14="http://schemas.microsoft.com/office/powerpoint/2010/main" val="129021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09/29/2020</a:t>
            </a:r>
          </a:p>
        </p:txBody>
      </p:sp>
    </p:spTree>
    <p:extLst>
      <p:ext uri="{BB962C8B-B14F-4D97-AF65-F5344CB8AC3E}">
        <p14:creationId xmlns:p14="http://schemas.microsoft.com/office/powerpoint/2010/main" val="17878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Plan Update</a:t>
            </a:r>
            <a:endParaRPr lang="en-US" dirty="0"/>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09/29/2020</a:t>
            </a:r>
          </a:p>
        </p:txBody>
      </p:sp>
      <p:pic>
        <p:nvPicPr>
          <p:cNvPr id="6" name="Picture 5">
            <a:extLst>
              <a:ext uri="{FF2B5EF4-FFF2-40B4-BE49-F238E27FC236}">
                <a16:creationId xmlns:a16="http://schemas.microsoft.com/office/drawing/2014/main" id="{C819B2FE-7989-7A48-9434-370E88946E6C}"/>
              </a:ext>
            </a:extLst>
          </p:cNvPr>
          <p:cNvPicPr>
            <a:picLocks noChangeAspect="1"/>
          </p:cNvPicPr>
          <p:nvPr/>
        </p:nvPicPr>
        <p:blipFill>
          <a:blip r:embed="rId2"/>
          <a:stretch>
            <a:fillRect/>
          </a:stretch>
        </p:blipFill>
        <p:spPr>
          <a:xfrm>
            <a:off x="342900" y="1219200"/>
            <a:ext cx="8572500" cy="4577858"/>
          </a:xfrm>
          <a:prstGeom prst="rect">
            <a:avLst/>
          </a:prstGeom>
        </p:spPr>
      </p:pic>
    </p:spTree>
    <p:extLst>
      <p:ext uri="{BB962C8B-B14F-4D97-AF65-F5344CB8AC3E}">
        <p14:creationId xmlns:p14="http://schemas.microsoft.com/office/powerpoint/2010/main" val="105771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Presentation Link</a:t>
            </a:r>
          </a:p>
        </p:txBody>
      </p:sp>
      <p:sp>
        <p:nvSpPr>
          <p:cNvPr id="3" name="Rectangle 2">
            <a:extLst>
              <a:ext uri="{FF2B5EF4-FFF2-40B4-BE49-F238E27FC236}">
                <a16:creationId xmlns:a16="http://schemas.microsoft.com/office/drawing/2014/main" id="{1036F6F5-1DFB-7642-B61F-E870CAA24588}"/>
              </a:ext>
            </a:extLst>
          </p:cNvPr>
          <p:cNvSpPr/>
          <p:nvPr/>
        </p:nvSpPr>
        <p:spPr>
          <a:xfrm>
            <a:off x="1967891" y="3124200"/>
            <a:ext cx="902811" cy="523220"/>
          </a:xfrm>
          <a:prstGeom prst="rect">
            <a:avLst/>
          </a:prstGeom>
        </p:spPr>
        <p:txBody>
          <a:bodyPr wrap="none">
            <a:spAutoFit/>
          </a:bodyPr>
          <a:lstStyle/>
          <a:p>
            <a:r>
              <a:rPr lang="en-US" sz="2800" dirty="0"/>
              <a:t>TBD</a:t>
            </a:r>
          </a:p>
        </p:txBody>
      </p:sp>
    </p:spTree>
    <p:extLst>
      <p:ext uri="{BB962C8B-B14F-4D97-AF65-F5344CB8AC3E}">
        <p14:creationId xmlns:p14="http://schemas.microsoft.com/office/powerpoint/2010/main" val="131269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55: Personnel</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Michael Rojas</a:t>
            </a:r>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Tree>
    <p:extLst>
      <p:ext uri="{BB962C8B-B14F-4D97-AF65-F5344CB8AC3E}">
        <p14:creationId xmlns:p14="http://schemas.microsoft.com/office/powerpoint/2010/main" val="403314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Proposed architecture</a:t>
            </a:r>
          </a:p>
          <a:p>
            <a:r>
              <a:rPr lang="en-US" dirty="0"/>
              <a:t>Mock-up of visualization</a:t>
            </a:r>
          </a:p>
          <a:p>
            <a:r>
              <a:rPr lang="en-US" dirty="0"/>
              <a:t>Deployment strategy</a:t>
            </a:r>
          </a:p>
          <a:p>
            <a:r>
              <a:rPr lang="en-US" dirty="0"/>
              <a:t>Update on research</a:t>
            </a:r>
          </a:p>
          <a:p>
            <a:r>
              <a:rPr lang="en-US" dirty="0"/>
              <a:t>Project plan update</a:t>
            </a:r>
          </a:p>
          <a:p>
            <a:endParaRPr lang="en-US" dirty="0"/>
          </a:p>
          <a:p>
            <a:endParaRPr lang="en-US" dirty="0"/>
          </a:p>
        </p:txBody>
      </p:sp>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4</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fontScale="55000" lnSpcReduction="20000"/>
          </a:bodyPr>
          <a:lstStyle/>
          <a:p>
            <a:r>
              <a:rPr lang="en-US" dirty="0"/>
              <a:t>Give a clear high level explanation of your proposed architecture as well as the tools/languages you will use to complete your project.</a:t>
            </a:r>
          </a:p>
          <a:p>
            <a:r>
              <a:rPr lang="en-US" dirty="0"/>
              <a:t>Be sure to include any and all languages you will use as well. This is essential in providing you with the necessary feedback on the feasibility of your project and recommendations for success.</a:t>
            </a:r>
          </a:p>
          <a:p>
            <a:r>
              <a:rPr lang="en-US" dirty="0"/>
              <a:t>Provide updated screen prototypes or mock-ups in your presentation.</a:t>
            </a:r>
          </a:p>
          <a:p>
            <a:r>
              <a:rPr lang="en-US" dirty="0"/>
              <a:t>You should include details regarding your deployment pipeline even if this could later change. </a:t>
            </a:r>
          </a:p>
          <a:p>
            <a:r>
              <a:rPr lang="en-US" dirty="0"/>
              <a:t>Include any further research you have done, next steps, etc.</a:t>
            </a:r>
          </a:p>
          <a:p>
            <a:r>
              <a:rPr lang="en-US" dirty="0"/>
              <a:t>Provide an update on completed portions of the Gantt Chart and plans for the next few weeks.</a:t>
            </a:r>
          </a:p>
          <a:p>
            <a:r>
              <a:rPr lang="en-US" dirty="0"/>
              <a:t>Presentation Quality (timeliness, clarity, interest, poise, enthusiasm, visual interest)</a:t>
            </a:r>
          </a:p>
          <a:p>
            <a:r>
              <a:rPr lang="en-US" dirty="0"/>
              <a:t>Two or more of your team members should be in this presentation. </a:t>
            </a:r>
          </a:p>
          <a:p>
            <a:r>
              <a:rPr lang="en-US" dirty="0"/>
              <a:t>Must be completely narrated. Partially narrated videos will receive an automatic “0” score for this deliverable.</a:t>
            </a:r>
          </a:p>
          <a:p>
            <a:endParaRPr lang="en-US" dirty="0"/>
          </a:p>
          <a:p>
            <a:endParaRPr lang="en-US" dirty="0"/>
          </a:p>
        </p:txBody>
      </p:sp>
      <p:sp>
        <p:nvSpPr>
          <p:cNvPr id="6" name="Date Placeholder 5"/>
          <p:cNvSpPr>
            <a:spLocks noGrp="1"/>
          </p:cNvSpPr>
          <p:nvPr>
            <p:ph type="dt" sz="half" idx="10"/>
          </p:nvPr>
        </p:nvSpPr>
        <p:spPr/>
        <p:txBody>
          <a:bodyPr/>
          <a:lstStyle/>
          <a:p>
            <a:r>
              <a:rPr lang="en-US" dirty="0"/>
              <a:t>09/20/2020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78011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6</a:t>
            </a:fld>
            <a:endParaRPr lang="en-US" dirty="0"/>
          </a:p>
        </p:txBody>
      </p:sp>
      <p:sp>
        <p:nvSpPr>
          <p:cNvPr id="2" name="Title 1"/>
          <p:cNvSpPr>
            <a:spLocks noGrp="1"/>
          </p:cNvSpPr>
          <p:nvPr>
            <p:ph type="title"/>
          </p:nvPr>
        </p:nvSpPr>
        <p:spPr/>
        <p:txBody>
          <a:bodyPr>
            <a:normAutofit/>
          </a:bodyPr>
          <a:lstStyle/>
          <a:p>
            <a:r>
              <a:rPr lang="en-US" dirty="0"/>
              <a:t>Proposed Architecture</a:t>
            </a:r>
          </a:p>
        </p:txBody>
      </p:sp>
      <p:pic>
        <p:nvPicPr>
          <p:cNvPr id="4" name="Picture 3">
            <a:extLst>
              <a:ext uri="{FF2B5EF4-FFF2-40B4-BE49-F238E27FC236}">
                <a16:creationId xmlns:a16="http://schemas.microsoft.com/office/drawing/2014/main" id="{6CD103C1-A606-C74E-9B85-DEA7AEA40E03}"/>
              </a:ext>
            </a:extLst>
          </p:cNvPr>
          <p:cNvPicPr>
            <a:picLocks noChangeAspect="1"/>
          </p:cNvPicPr>
          <p:nvPr/>
        </p:nvPicPr>
        <p:blipFill rotWithShape="1">
          <a:blip r:embed="rId3"/>
          <a:srcRect l="6566" t="8955"/>
          <a:stretch/>
        </p:blipFill>
        <p:spPr>
          <a:xfrm>
            <a:off x="266700" y="2552700"/>
            <a:ext cx="8572500" cy="2324100"/>
          </a:xfrm>
          <a:prstGeom prst="rect">
            <a:avLst/>
          </a:prstGeom>
        </p:spPr>
      </p:pic>
      <p:sp>
        <p:nvSpPr>
          <p:cNvPr id="7" name="Text Placeholder 2">
            <a:extLst>
              <a:ext uri="{FF2B5EF4-FFF2-40B4-BE49-F238E27FC236}">
                <a16:creationId xmlns:a16="http://schemas.microsoft.com/office/drawing/2014/main" id="{9E343329-7695-F744-8EB8-2C6B82FEA7AD}"/>
              </a:ext>
            </a:extLst>
          </p:cNvPr>
          <p:cNvSpPr>
            <a:spLocks noGrp="1"/>
          </p:cNvSpPr>
          <p:nvPr>
            <p:ph idx="1"/>
          </p:nvPr>
        </p:nvSpPr>
        <p:spPr>
          <a:xfrm>
            <a:off x="285750" y="1215483"/>
            <a:ext cx="8572500" cy="4596355"/>
          </a:xfrm>
        </p:spPr>
        <p:txBody>
          <a:bodyPr/>
          <a:lstStyle/>
          <a:p>
            <a:r>
              <a:rPr lang="en-US" dirty="0"/>
              <a:t>Python3 for language</a:t>
            </a:r>
          </a:p>
          <a:p>
            <a:r>
              <a:rPr lang="en-US" dirty="0"/>
              <a:t>MS SQL server for DB</a:t>
            </a:r>
          </a:p>
        </p:txBody>
      </p:sp>
    </p:spTree>
    <p:extLst>
      <p:ext uri="{BB962C8B-B14F-4D97-AF65-F5344CB8AC3E}">
        <p14:creationId xmlns:p14="http://schemas.microsoft.com/office/powerpoint/2010/main" val="75453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lstStyle/>
          <a:p>
            <a:r>
              <a:rPr lang="en-US" dirty="0"/>
              <a:t>Mock-up of Visualization</a:t>
            </a:r>
          </a:p>
        </p:txBody>
      </p:sp>
      <p:pic>
        <p:nvPicPr>
          <p:cNvPr id="4" name="Picture 3">
            <a:extLst>
              <a:ext uri="{FF2B5EF4-FFF2-40B4-BE49-F238E27FC236}">
                <a16:creationId xmlns:a16="http://schemas.microsoft.com/office/drawing/2014/main" id="{1E141AFC-021C-E547-A3B5-7E93881CA4F6}"/>
              </a:ext>
            </a:extLst>
          </p:cNvPr>
          <p:cNvPicPr>
            <a:picLocks noChangeAspect="1"/>
          </p:cNvPicPr>
          <p:nvPr/>
        </p:nvPicPr>
        <p:blipFill>
          <a:blip r:embed="rId3"/>
          <a:stretch>
            <a:fillRect/>
          </a:stretch>
        </p:blipFill>
        <p:spPr>
          <a:xfrm>
            <a:off x="481914" y="990600"/>
            <a:ext cx="8204886" cy="4818743"/>
          </a:xfrm>
          <a:prstGeom prst="rect">
            <a:avLst/>
          </a:prstGeom>
        </p:spPr>
      </p:pic>
    </p:spTree>
    <p:extLst>
      <p:ext uri="{BB962C8B-B14F-4D97-AF65-F5344CB8AC3E}">
        <p14:creationId xmlns:p14="http://schemas.microsoft.com/office/powerpoint/2010/main" val="372460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Strategy</a:t>
            </a:r>
          </a:p>
        </p:txBody>
      </p:sp>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8</a:t>
            </a:fld>
            <a:endParaRPr lang="en-US" dirty="0"/>
          </a:p>
        </p:txBody>
      </p:sp>
      <p:sp>
        <p:nvSpPr>
          <p:cNvPr id="8" name="Content Placeholder 7">
            <a:extLst>
              <a:ext uri="{FF2B5EF4-FFF2-40B4-BE49-F238E27FC236}">
                <a16:creationId xmlns:a16="http://schemas.microsoft.com/office/drawing/2014/main" id="{A1E3AB23-04D4-1541-83AD-0C2D77C7DD5C}"/>
              </a:ext>
            </a:extLst>
          </p:cNvPr>
          <p:cNvSpPr>
            <a:spLocks noGrp="1"/>
          </p:cNvSpPr>
          <p:nvPr>
            <p:ph sz="half" idx="1"/>
          </p:nvPr>
        </p:nvSpPr>
        <p:spPr/>
        <p:txBody>
          <a:bodyPr/>
          <a:lstStyle/>
          <a:p>
            <a:r>
              <a:rPr lang="en-US" dirty="0" err="1"/>
              <a:t>Dockerfile</a:t>
            </a:r>
            <a:r>
              <a:rPr lang="en-US" dirty="0"/>
              <a:t> for python and local SQL DB</a:t>
            </a:r>
          </a:p>
          <a:p>
            <a:r>
              <a:rPr lang="en-US" dirty="0"/>
              <a:t>Public FHIR server for validation</a:t>
            </a:r>
          </a:p>
          <a:p>
            <a:r>
              <a:rPr lang="en-US" dirty="0"/>
              <a:t>Tableau frontend</a:t>
            </a:r>
          </a:p>
        </p:txBody>
      </p:sp>
      <p:pic>
        <p:nvPicPr>
          <p:cNvPr id="12" name="Picture 11">
            <a:extLst>
              <a:ext uri="{FF2B5EF4-FFF2-40B4-BE49-F238E27FC236}">
                <a16:creationId xmlns:a16="http://schemas.microsoft.com/office/drawing/2014/main" id="{CC7AF27F-F196-474A-ACE1-96F067080D5E}"/>
              </a:ext>
            </a:extLst>
          </p:cNvPr>
          <p:cNvPicPr>
            <a:picLocks noChangeAspect="1"/>
          </p:cNvPicPr>
          <p:nvPr/>
        </p:nvPicPr>
        <p:blipFill>
          <a:blip r:embed="rId2"/>
          <a:stretch>
            <a:fillRect/>
          </a:stretch>
        </p:blipFill>
        <p:spPr>
          <a:xfrm>
            <a:off x="4803775" y="1555750"/>
            <a:ext cx="3746500" cy="3746500"/>
          </a:xfrm>
          <a:prstGeom prst="rect">
            <a:avLst/>
          </a:prstGeom>
        </p:spPr>
      </p:pic>
    </p:spTree>
    <p:extLst>
      <p:ext uri="{BB962C8B-B14F-4D97-AF65-F5344CB8AC3E}">
        <p14:creationId xmlns:p14="http://schemas.microsoft.com/office/powerpoint/2010/main" val="191039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9</a:t>
            </a:fld>
            <a:endParaRPr lang="en-US" dirty="0"/>
          </a:p>
        </p:txBody>
      </p:sp>
      <p:sp>
        <p:nvSpPr>
          <p:cNvPr id="2" name="Title 1"/>
          <p:cNvSpPr>
            <a:spLocks noGrp="1"/>
          </p:cNvSpPr>
          <p:nvPr>
            <p:ph type="title"/>
          </p:nvPr>
        </p:nvSpPr>
        <p:spPr/>
        <p:txBody>
          <a:bodyPr>
            <a:normAutofit/>
          </a:bodyPr>
          <a:lstStyle/>
          <a:p>
            <a:r>
              <a:rPr lang="en-US" dirty="0"/>
              <a:t>Research Findings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Python libraries for FHIR</a:t>
            </a:r>
          </a:p>
          <a:p>
            <a:pPr lvl="1"/>
            <a:r>
              <a:rPr lang="en-US" dirty="0" err="1"/>
              <a:t>Fhirclient.py</a:t>
            </a:r>
            <a:r>
              <a:rPr lang="en-US" dirty="0"/>
              <a:t> and </a:t>
            </a:r>
            <a:r>
              <a:rPr lang="en-US" dirty="0" err="1"/>
              <a:t>FHIR.resources</a:t>
            </a:r>
            <a:endParaRPr lang="en-US" dirty="0"/>
          </a:p>
          <a:p>
            <a:r>
              <a:rPr lang="en-US" dirty="0"/>
              <a:t>Can directly POST JSON to FHIR server</a:t>
            </a:r>
          </a:p>
          <a:p>
            <a:r>
              <a:rPr lang="en-US" dirty="0"/>
              <a:t>XML likely needs conversion to JSON</a:t>
            </a:r>
          </a:p>
          <a:p>
            <a:r>
              <a:rPr lang="en-US" dirty="0" err="1"/>
              <a:t>Dockerized</a:t>
            </a:r>
            <a:r>
              <a:rPr lang="en-US" dirty="0"/>
              <a:t> version of SQL server</a:t>
            </a:r>
          </a:p>
          <a:p>
            <a:r>
              <a:rPr lang="en-US" dirty="0"/>
              <a:t>FHIR server CRUD operations</a:t>
            </a:r>
          </a:p>
        </p:txBody>
      </p:sp>
    </p:spTree>
    <p:extLst>
      <p:ext uri="{BB962C8B-B14F-4D97-AF65-F5344CB8AC3E}">
        <p14:creationId xmlns:p14="http://schemas.microsoft.com/office/powerpoint/2010/main" val="13468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8868</TotalTime>
  <Words>332</Words>
  <Application>Microsoft Macintosh PowerPoint</Application>
  <PresentationFormat>On-screen Show (4:3)</PresentationFormat>
  <Paragraphs>73</Paragraphs>
  <Slides>10</Slides>
  <Notes>4</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Roboto</vt:lpstr>
      <vt:lpstr>Roboto Condensed Light</vt:lpstr>
      <vt:lpstr>Custom Design</vt:lpstr>
      <vt:lpstr>1_Custom Design</vt:lpstr>
      <vt:lpstr>Team 55: National Firefighter Registry</vt:lpstr>
      <vt:lpstr>Presentation Link</vt:lpstr>
      <vt:lpstr>Team 55: Personnel</vt:lpstr>
      <vt:lpstr>Agenda</vt:lpstr>
      <vt:lpstr>Agenda</vt:lpstr>
      <vt:lpstr>Proposed Architecture</vt:lpstr>
      <vt:lpstr>Mock-up of Visualization</vt:lpstr>
      <vt:lpstr>Deployment Strategy</vt:lpstr>
      <vt:lpstr>Research Findings</vt:lpstr>
      <vt:lpstr>Project Plan Update</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55</cp:revision>
  <dcterms:created xsi:type="dcterms:W3CDTF">2020-09-20T20:34:12Z</dcterms:created>
  <dcterms:modified xsi:type="dcterms:W3CDTF">2020-10-04T15:07:09Z</dcterms:modified>
</cp:coreProperties>
</file>